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행사장 스크린에 띄우는 참관객 안내 슬라이드입니다. 세션 시작 전과 쉬는 시간에 띄워 두세요.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3B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3812" y="1408176"/>
            <a:ext cx="1481328" cy="3749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2066544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DD2D2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●</a:t>
            </a:r>
            <a:pPr algn="ctr" indent="0" marL="0">
              <a:buNone/>
            </a:pPr>
            <a:r>
              <a:rPr lang="en-US" sz="1700" b="1" spc="300" kern="0" dirty="0">
                <a:solidFill>
                  <a:srgbClr val="3DD2D2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  LIVE   </a:t>
            </a:r>
            <a:pPr algn="ctr" indent="0" marL="0">
              <a:buNone/>
            </a:pPr>
            <a:r>
              <a:rPr lang="en-US" sz="1600" dirty="0">
                <a:solidFill>
                  <a:srgbClr val="A9C0DC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실시간 AI 통역 · Live AI Interpretation</a:t>
            </a:r>
            <a:endParaRPr lang="en-US" sz="1300" dirty="0"/>
          </a:p>
        </p:txBody>
      </p:sp>
      <p:sp>
        <p:nvSpPr>
          <p:cNvPr id="4" name="Shape 1"/>
          <p:cNvSpPr/>
          <p:nvPr/>
        </p:nvSpPr>
        <p:spPr>
          <a:xfrm>
            <a:off x="1033272" y="2715768"/>
            <a:ext cx="10131552" cy="1819656"/>
          </a:xfrm>
          <a:prstGeom prst="roundRect">
            <a:avLst>
              <a:gd name="adj" fmla="val 10050"/>
            </a:avLst>
          </a:prstGeom>
          <a:solidFill>
            <a:srgbClr val="16325C"/>
          </a:solidFill>
          <a:ln w="19050">
            <a:solidFill>
              <a:srgbClr val="2B8A9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234440" y="2999232"/>
            <a:ext cx="9729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이 세션의 통역은 </a:t>
            </a:r>
            <a:pPr algn="ctr" indent="0" marL="0">
              <a:buNone/>
            </a:pPr>
            <a:r>
              <a:rPr lang="en-US" sz="3000" b="1" dirty="0">
                <a:solidFill>
                  <a:srgbClr val="3DD2D2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‘아네스노트’ AI 실시간 통역</a:t>
            </a:r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입니다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234440" y="3813048"/>
            <a:ext cx="9729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9FB6D4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Interpretation in this session are powered by </a:t>
            </a:r>
            <a:pPr algn="ctr" indent="0" marL="0">
              <a:buNone/>
            </a:pPr>
            <a:r>
              <a:rPr lang="en-US" sz="1700" b="1" dirty="0">
                <a:solidFill>
                  <a:srgbClr val="3DD2D2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aness Note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0" y="5056632"/>
            <a:ext cx="121916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7D6EA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QR 코드를 스캔한 뒤, </a:t>
            </a:r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원하는 언어를 선택</a:t>
            </a:r>
            <a:pPr algn="ctr" indent="0" marL="0">
              <a:buNone/>
            </a:pPr>
            <a:r>
              <a:rPr lang="en-US" sz="1800" dirty="0">
                <a:solidFill>
                  <a:srgbClr val="C7D6EA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하면 번역문을 확인할 수 있습니다.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589520" y="6144768"/>
            <a:ext cx="4142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7C93B4"/>
                </a:solidFill>
                <a:latin typeface="Pretendard Variable SemiBold" pitchFamily="34" charset="0"/>
                <a:ea typeface="Pretendard Variable SemiBold" pitchFamily="34" charset="-122"/>
                <a:cs typeface="Pretendard Variable SemiBold" pitchFamily="34" charset="-120"/>
              </a:rPr>
              <a:t>aness · 팀제로코드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아네스노트 통역 안내 — 참관객용</dc:title>
  <dc:subject>PptxGenJS Presentation</dc:subject>
  <dc:creator>팀제로코드</dc:creator>
  <cp:lastModifiedBy>팀제로코드</cp:lastModifiedBy>
  <cp:revision>1</cp:revision>
  <dcterms:created xsi:type="dcterms:W3CDTF">2026-09-22T01:25:11Z</dcterms:created>
  <dcterms:modified xsi:type="dcterms:W3CDTF">2026-09-22T01:25:11Z</dcterms:modified>
</cp:coreProperties>
</file>